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Plus Jakarta Sans" panose="020B060402020202020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1" y="4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A6C0-59FD-7925-D935-A2496AF65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D13C9-3301-E71A-E89B-3D8D2B7CE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B4EEF-3FBA-981A-3F77-8689AF19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8B0CF-618E-02C4-C729-BE1AE1BA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274EF-AD9E-45DC-88A2-E86C18DD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6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3556-16BF-27FC-2179-DFD67F1A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B4D9B-D84D-EA8C-B75A-AE90206C9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9E2C1-D269-2515-A17E-AEAE9EE5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6A1E3-19E8-35CF-A08F-6692E29E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32432-5105-8EE3-E2B8-2A8EC662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7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328FA-2715-FDD7-ED9E-53B2E768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11F56-58FF-0A08-0D5A-010603142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4A69C-9E69-ABEC-E2B4-9924B6387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5C55E-850F-0070-2EE1-8E102795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04B0D-EBF6-DDAA-1678-25B61AB1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5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E2E-12EF-7BD3-55B9-27A5E15C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A050-F072-DAD2-DC79-BD6BA923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C2328-16E1-114E-BFBC-2E75A3AF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219BF-120C-A744-10C9-CC83FF41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9311E-41CB-0121-C3CB-523DBF06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01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35C9-4BC6-58A6-2D28-0BD0A1C8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54494-5136-8C89-5128-233AB7861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33CC8-FB14-672F-353D-75CA865E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D909E-237A-9002-A92E-FCBDD33F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5DAEE-1070-1D06-A5DF-D802DA7F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5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F3B4-10C5-C938-5356-F82F306A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76BC-BBCA-6E46-B0EA-DA7EAA215C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F6562-F29A-7838-9353-250E4E46E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5C7F5-4ED5-A692-4BE8-0B680BBC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97DD8-216D-E10C-37D1-5F1BA20E1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6932D-8062-8018-5881-B56A1D90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65702-E820-B420-10DE-EEE7026C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F2022-8343-0893-7793-AD686ACA1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0EC29-F26F-14EB-5E58-048B974D1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09C95-8000-DB7B-8DBC-41E253046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13DBF-936E-0BCC-BDCA-ECB1BD344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C9B5AA-5CAD-150D-E132-8EC8A776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66235-0295-5E3E-FA40-F012DFCE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37D34-9C77-4BEE-9D55-8B425995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71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13C4-5DB9-B667-3D61-BD601CB3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E717B-4E4D-D1A3-F49D-DF8B9CB7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8F488-4127-0FA1-1086-19E8DD424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2F464-E1B6-9E65-E088-0EF861A6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0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A8DA8-F859-A0E1-133A-97DBD491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2C6C8-7EAA-0F38-3E5C-8E3037DE8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23106-CE02-699B-B03E-0290C9B3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8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9117-FEA2-C214-AA39-7F0AA8AD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E946E-AD1B-DC3D-745A-5773043B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91B12-BC4B-986E-CBFC-C308C0998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AE891-8A64-DF68-71E7-C350F5F0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4CCED-1AC3-2522-40BD-8483922B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30AD2-D21F-849C-072B-D57A4153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4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DAA-2FF6-6B40-E527-9EAF0C68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0D548-5EBB-313E-0B88-495683F1F4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5E066-4107-3962-F0C1-65A20E7CE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80193-BD2C-5CBF-1865-3A9C7EB0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87900-C53C-ED7B-B88E-16FA98D8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FE219-C3F8-D625-2FD5-47CBA19E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56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6CB911-EEB7-B405-1DE9-956BF91A4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06F75-42D6-B01C-6DCB-73974FF38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D99B-E182-4A86-4808-886F26E02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C8EE-639C-953A-841F-C417577A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256B1-FCA4-E144-7E76-EA3D4BA11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7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5162872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762000" y="1143929"/>
            <a:ext cx="1581150" cy="323850"/>
          </a:xfrm>
          <a:prstGeom prst="roundRect">
            <a:avLst>
              <a:gd name="adj" fmla="val 50000"/>
            </a:avLst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914400" y="1220129"/>
            <a:ext cx="127635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0" u="none" strike="noStrike" cap="none">
                <a:solidFill>
                  <a:srgbClr val="2563E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PROJECT REPORT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29175" y="1748480"/>
            <a:ext cx="11201400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AI-Based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Lost &amp; Found System</a:t>
            </a:r>
            <a:endParaRPr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762000" y="3597658"/>
            <a:ext cx="571500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Revolutionizing campus recovery with computer vision and intelligent matching.</a:t>
            </a:r>
            <a:endParaRPr/>
          </a:p>
        </p:txBody>
      </p:sp>
      <p:pic>
        <p:nvPicPr>
          <p:cNvPr id="90" name="Google Shape;90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4250" y="3449620"/>
            <a:ext cx="42862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428750" y="5134445"/>
            <a:ext cx="1895475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Anushka Rathour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1428750" y="5423916"/>
            <a:ext cx="2074105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12200884 | </a:t>
            </a:r>
            <a:r>
              <a:rPr lang="en-US" sz="1200" dirty="0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B. Tech. CS &amp;AI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17685-2457-910A-CEBB-3D98B8D7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0" y="3449620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929661"/>
            <a:ext cx="3365450" cy="23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2934267"/>
            <a:ext cx="3365450" cy="23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945194"/>
            <a:ext cx="3365599" cy="237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72800" y="6229350"/>
            <a:ext cx="8382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/>
          <p:nvPr/>
        </p:nvSpPr>
        <p:spPr>
          <a:xfrm>
            <a:off x="1047750" y="3215411"/>
            <a:ext cx="381000" cy="57150"/>
          </a:xfrm>
          <a:prstGeom prst="roundRect">
            <a:avLst>
              <a:gd name="adj" fmla="val 16667"/>
            </a:avLst>
          </a:prstGeom>
          <a:solidFill>
            <a:srgbClr val="2563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1047750" y="3501161"/>
            <a:ext cx="29336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Mobile App</a:t>
            </a:r>
            <a:endParaRPr/>
          </a:p>
        </p:txBody>
      </p:sp>
      <p:sp>
        <p:nvSpPr>
          <p:cNvPr id="251" name="Google Shape;251;p21"/>
          <p:cNvSpPr txBox="1"/>
          <p:nvPr/>
        </p:nvSpPr>
        <p:spPr>
          <a:xfrm>
            <a:off x="1047750" y="3967886"/>
            <a:ext cx="279395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Developing a React Native application for camera-first reporting.</a:t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4698950" y="3220017"/>
            <a:ext cx="381000" cy="57150"/>
          </a:xfrm>
          <a:prstGeom prst="roundRect">
            <a:avLst>
              <a:gd name="adj" fmla="val 16667"/>
            </a:avLst>
          </a:prstGeom>
          <a:solidFill>
            <a:srgbClr val="7C3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4698950" y="3505767"/>
            <a:ext cx="29336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Auto Alerts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4698950" y="3972492"/>
            <a:ext cx="2793950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SMS/Email notifications when a potential match is found.</a:t>
            </a: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8350150" y="3230944"/>
            <a:ext cx="381000" cy="57150"/>
          </a:xfrm>
          <a:prstGeom prst="roundRect">
            <a:avLst>
              <a:gd name="adj" fmla="val 16667"/>
            </a:avLst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8350150" y="3516694"/>
            <a:ext cx="293380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Multi-Campus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8350150" y="3983419"/>
            <a:ext cx="2794099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Scaling the database to PostgreSQL for larger deployments.</a:t>
            </a:r>
            <a:endParaRPr/>
          </a:p>
        </p:txBody>
      </p:sp>
      <p:sp>
        <p:nvSpPr>
          <p:cNvPr id="258" name="Google Shape;258;p21"/>
          <p:cNvSpPr txBox="1"/>
          <p:nvPr/>
        </p:nvSpPr>
        <p:spPr>
          <a:xfrm>
            <a:off x="762000" y="904031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Future Scope</a:t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762000" y="1656506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9125" y="4755234"/>
            <a:ext cx="333375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2"/>
          <p:cNvSpPr txBox="1"/>
          <p:nvPr/>
        </p:nvSpPr>
        <p:spPr>
          <a:xfrm>
            <a:off x="4245768" y="2170547"/>
            <a:ext cx="3700462" cy="104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Q&amp;A</a:t>
            </a:r>
            <a:endParaRPr dirty="0"/>
          </a:p>
        </p:txBody>
      </p:sp>
      <p:sp>
        <p:nvSpPr>
          <p:cNvPr id="267" name="Google Shape;267;p22"/>
          <p:cNvSpPr txBox="1"/>
          <p:nvPr/>
        </p:nvSpPr>
        <p:spPr>
          <a:xfrm>
            <a:off x="4333875" y="3484997"/>
            <a:ext cx="3524250" cy="42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Thank you for your attention.</a:t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4810125" y="4988597"/>
            <a:ext cx="114300" cy="114300"/>
          </a:xfrm>
          <a:prstGeom prst="roundRect">
            <a:avLst>
              <a:gd name="adj" fmla="val 16667"/>
            </a:avLst>
          </a:prstGeom>
          <a:solidFill>
            <a:srgbClr val="22C5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5067300" y="4945734"/>
            <a:ext cx="12192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Anushka Rathour</a:t>
            </a:r>
            <a:endParaRPr dirty="0"/>
          </a:p>
        </p:txBody>
      </p:sp>
      <p:sp>
        <p:nvSpPr>
          <p:cNvPr id="270" name="Google Shape;270;p22"/>
          <p:cNvSpPr txBox="1"/>
          <p:nvPr/>
        </p:nvSpPr>
        <p:spPr>
          <a:xfrm>
            <a:off x="6429375" y="4945734"/>
            <a:ext cx="47625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|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6619875" y="4945734"/>
            <a:ext cx="114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 Tech CS &amp; 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64748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12200884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1951263"/>
            <a:ext cx="5095875" cy="43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53387" y="5753077"/>
            <a:ext cx="16573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/>
        </p:nvSpPr>
        <p:spPr>
          <a:xfrm>
            <a:off x="762000" y="2630721"/>
            <a:ext cx="5095875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"Have you seen my keys?"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762000" y="3101167"/>
            <a:ext cx="5095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 a bustling university environment, traditional lost and found methods are broken. They rely on:</a:t>
            </a:r>
            <a:endParaRPr/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9375" y="2456683"/>
            <a:ext cx="49053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762000" y="3870609"/>
            <a:ext cx="5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2563E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01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714500" y="3870609"/>
            <a:ext cx="31718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Physical Notice Boards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Limited reach, cluttered, and often ignored.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524000" y="3870609"/>
            <a:ext cx="19050" cy="400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762000" y="4508784"/>
            <a:ext cx="5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2563E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02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714500" y="4508784"/>
            <a:ext cx="29813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Unverified WhatsApp Groups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Spam-filled and lacks privacy or security.</a:t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1524000" y="4508784"/>
            <a:ext cx="19050" cy="400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762000" y="5146959"/>
            <a:ext cx="571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2563E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03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1714500" y="5146959"/>
            <a:ext cx="2819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Manual Verification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No way to prove ownership effectively.</a:t>
            </a: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1524000" y="5146959"/>
            <a:ext cx="19050" cy="400050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762000" y="904405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Campus Problem</a:t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762000" y="1656880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DD52F5-4584-AC7D-0E74-FF7E01F256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5335"/>
          <a:stretch>
            <a:fillRect/>
          </a:stretch>
        </p:blipFill>
        <p:spPr>
          <a:xfrm>
            <a:off x="6429375" y="2340642"/>
            <a:ext cx="4905374" cy="3449791"/>
          </a:xfrm>
          <a:prstGeom prst="rect">
            <a:avLst/>
          </a:prstGeom>
        </p:spPr>
      </p:pic>
      <p:pic>
        <p:nvPicPr>
          <p:cNvPr id="100" name="Google Shape;100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58385" y="6282087"/>
            <a:ext cx="8382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038" y="2806749"/>
            <a:ext cx="3365450" cy="28877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00" y="2681427"/>
            <a:ext cx="3365450" cy="28877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22" name="Google Shape;122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64400" y="2698029"/>
            <a:ext cx="3365599" cy="28877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123" name="Google Shape;123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63275" y="6229350"/>
            <a:ext cx="8477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7750" y="296002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1047750" y="3760125"/>
            <a:ext cx="29336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Centralization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047750" y="4226850"/>
            <a:ext cx="279395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Replacing scattered manual logs with a single, unified cloud database accessible 24/7.</a:t>
            </a:r>
            <a:endParaRPr/>
          </a:p>
        </p:txBody>
      </p:sp>
      <p:pic>
        <p:nvPicPr>
          <p:cNvPr id="127" name="Google Shape;127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98950" y="2967177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 txBox="1"/>
          <p:nvPr/>
        </p:nvSpPr>
        <p:spPr>
          <a:xfrm>
            <a:off x="4698950" y="3767277"/>
            <a:ext cx="2933647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Visual AI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4698950" y="4234002"/>
            <a:ext cx="279395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Integrating </a:t>
            </a: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CLIP ViT-L/14</a:t>
            </a: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to allow users to search by image similarity, not just text.</a:t>
            </a:r>
            <a:endParaRPr/>
          </a:p>
        </p:txBody>
      </p:sp>
      <p:pic>
        <p:nvPicPr>
          <p:cNvPr id="130" name="Google Shape;130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50150" y="2983779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8350150" y="3783880"/>
            <a:ext cx="2933804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Security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8350150" y="4250605"/>
            <a:ext cx="2794099" cy="86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Ensuring data integrity through student ID verification and restricted admin controls.</a:t>
            </a:r>
            <a:endParaRPr/>
          </a:p>
        </p:txBody>
      </p:sp>
      <p:pic>
        <p:nvPicPr>
          <p:cNvPr id="133" name="Google Shape;133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19200" y="31314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56112" y="3138627"/>
            <a:ext cx="257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21600" y="3155229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762000" y="904656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 Objectives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62000" y="1657131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45069"/>
            <a:ext cx="5095875" cy="43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951260"/>
            <a:ext cx="5095875" cy="43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63275" y="6229350"/>
            <a:ext cx="8477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1047750" y="2459419"/>
            <a:ext cx="47505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563EB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Backend Engine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6619875" y="2465610"/>
            <a:ext cx="47505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43F5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Frontend &amp; UI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238250" y="2935669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Python FastAPI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High-speed async API handling.</a:t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047750" y="2935669"/>
            <a:ext cx="28575" cy="578941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1238250" y="3705111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Sentence Transformers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Running the CLIP Model logic.</a:t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047750" y="3705111"/>
            <a:ext cx="28575" cy="578941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1238250" y="4474552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SQLite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Reliable, serverless storage.</a:t>
            </a: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1047750" y="4474552"/>
            <a:ext cx="28575" cy="578941"/>
          </a:xfrm>
          <a:prstGeom prst="rect">
            <a:avLst/>
          </a:prstGeom>
          <a:solidFill>
            <a:srgbClr val="7C3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6810375" y="2941860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HTML5 / CSS3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Semantic structure &amp; styling.</a:t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6619875" y="2941860"/>
            <a:ext cx="28575" cy="578941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6810375" y="3711301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Vanilla JavaScript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Dynamic interactions &amp; AJAX.</a:t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6619875" y="3711301"/>
            <a:ext cx="28575" cy="578941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6810375" y="4480743"/>
            <a:ext cx="4333875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Jinja2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Server-side template rendering.</a:t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6619875" y="4480743"/>
            <a:ext cx="28575" cy="578941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762000" y="904405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Technology Stack</a:t>
            </a:r>
            <a:endParaRPr dirty="0"/>
          </a:p>
        </p:txBody>
      </p:sp>
      <p:sp>
        <p:nvSpPr>
          <p:cNvPr id="161" name="Google Shape;161;p16"/>
          <p:cNvSpPr/>
          <p:nvPr/>
        </p:nvSpPr>
        <p:spPr>
          <a:xfrm>
            <a:off x="762000" y="1656880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45070"/>
            <a:ext cx="6229350" cy="44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7100" y="1951262"/>
            <a:ext cx="4152900" cy="44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525" y="1954595"/>
            <a:ext cx="6210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48012" y="4134183"/>
            <a:ext cx="14573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615362" y="4140375"/>
            <a:ext cx="14763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866775" y="2045083"/>
            <a:ext cx="95250" cy="95250"/>
          </a:xfrm>
          <a:prstGeom prst="roundRect">
            <a:avLst>
              <a:gd name="adj" fmla="val 16667"/>
            </a:avLst>
          </a:prstGeom>
          <a:solidFill>
            <a:srgbClr val="FF5F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/>
          <p:nvPr/>
        </p:nvSpPr>
        <p:spPr>
          <a:xfrm>
            <a:off x="1019175" y="2045083"/>
            <a:ext cx="95250" cy="95250"/>
          </a:xfrm>
          <a:prstGeom prst="roundRect">
            <a:avLst>
              <a:gd name="adj" fmla="val 16667"/>
            </a:avLst>
          </a:prstGeom>
          <a:solidFill>
            <a:srgbClr val="FFBD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171575" y="2045083"/>
            <a:ext cx="95250" cy="95250"/>
          </a:xfrm>
          <a:prstGeom prst="roundRect">
            <a:avLst>
              <a:gd name="adj" fmla="val 16667"/>
            </a:avLst>
          </a:prstGeom>
          <a:solidFill>
            <a:srgbClr val="27C9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419225" y="2021270"/>
            <a:ext cx="1524000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4A3B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localhost:8000/dashboard</a:t>
            </a:r>
            <a:endParaRPr/>
          </a:p>
        </p:txBody>
      </p:sp>
      <p:pic>
        <p:nvPicPr>
          <p:cNvPr id="177" name="Google Shape;177;p17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525" y="2240345"/>
            <a:ext cx="6210300" cy="417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>
            <a:off x="7467600" y="2137000"/>
            <a:ext cx="95250" cy="95250"/>
          </a:xfrm>
          <a:prstGeom prst="roundRect">
            <a:avLst>
              <a:gd name="adj" fmla="val 16667"/>
            </a:avLst>
          </a:prstGeom>
          <a:solidFill>
            <a:srgbClr val="FF5F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7620000" y="2137000"/>
            <a:ext cx="95250" cy="95250"/>
          </a:xfrm>
          <a:prstGeom prst="roundRect">
            <a:avLst>
              <a:gd name="adj" fmla="val 16667"/>
            </a:avLst>
          </a:prstGeom>
          <a:solidFill>
            <a:srgbClr val="FFBD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7772400" y="2137000"/>
            <a:ext cx="95250" cy="95250"/>
          </a:xfrm>
          <a:prstGeom prst="roundRect">
            <a:avLst>
              <a:gd name="adj" fmla="val 16667"/>
            </a:avLst>
          </a:prstGeom>
          <a:solidFill>
            <a:srgbClr val="27C9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8020050" y="2113187"/>
            <a:ext cx="428625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94A3B8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main.py</a:t>
            </a:r>
            <a:endParaRPr/>
          </a:p>
        </p:txBody>
      </p:sp>
      <p:pic>
        <p:nvPicPr>
          <p:cNvPr id="182" name="Google Shape;182;p17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72350" y="2332262"/>
            <a:ext cx="3962400" cy="40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762000" y="904405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 Implementation</a:t>
            </a:r>
            <a:endParaRPr dirty="0"/>
          </a:p>
        </p:txBody>
      </p:sp>
      <p:sp>
        <p:nvSpPr>
          <p:cNvPr id="184" name="Google Shape;184;p17"/>
          <p:cNvSpPr/>
          <p:nvPr/>
        </p:nvSpPr>
        <p:spPr>
          <a:xfrm>
            <a:off x="762000" y="1656880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5CC80-3474-0D5F-23A4-5F1C6ECE553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9121"/>
          <a:stretch>
            <a:fillRect/>
          </a:stretch>
        </p:blipFill>
        <p:spPr>
          <a:xfrm>
            <a:off x="7296150" y="1951263"/>
            <a:ext cx="4124325" cy="4476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2" name="Google Shape;172;p17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963275" y="6229350"/>
            <a:ext cx="8477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32854-940A-D9AF-DF24-458B95159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709" y="1902207"/>
            <a:ext cx="6192441" cy="4463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819CA-C7E9-699C-4B35-24E2DE7E47A2}"/>
              </a:ext>
            </a:extLst>
          </p:cNvPr>
          <p:cNvSpPr txBox="1"/>
          <p:nvPr/>
        </p:nvSpPr>
        <p:spPr>
          <a:xfrm>
            <a:off x="539552" y="857604"/>
            <a:ext cx="65825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150" b="1" dirty="0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System Implementation</a:t>
            </a:r>
            <a:endParaRPr lang="en-US" sz="3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8C830-C330-31C3-BBB9-1C011D80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9170" y="2266302"/>
            <a:ext cx="6187976" cy="3574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DE94F-3EA4-90BA-44F5-E8EBD6CA6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22096" y="2266302"/>
            <a:ext cx="4511431" cy="3574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648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4344330"/>
            <a:ext cx="5095875" cy="139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72800" y="6229350"/>
            <a:ext cx="8382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762000" y="2723443"/>
            <a:ext cx="5350668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7C3AED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Zero-Shot Learning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762000" y="3190168"/>
            <a:ext cx="5095875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We utilize OpenAI's </a:t>
            </a: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CLIP (Contrastive Language-Image Pre-training)</a:t>
            </a: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. It maps images and text to the same vector space.</a:t>
            </a:r>
            <a:endParaRPr/>
          </a:p>
        </p:txBody>
      </p:sp>
      <p:pic>
        <p:nvPicPr>
          <p:cNvPr id="194" name="Google Shape;194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4125" y="2404494"/>
            <a:ext cx="5095875" cy="33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/>
        </p:nvSpPr>
        <p:spPr>
          <a:xfrm>
            <a:off x="1095375" y="4630080"/>
            <a:ext cx="447675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Why it matters:</a:t>
            </a:r>
            <a:r>
              <a:rPr lang="en-US" sz="1350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If you lose a "Blue Hydroflask" but search for "Water Bottle", the AI understands they are visually related, even without exact keywords.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762000" y="904199"/>
            <a:ext cx="11201400" cy="65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Brain: CLIP ViT-L/14</a:t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762000" y="1656674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AF387821-5C69-56FC-0DB1-9350422B1F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4FFD7-C6C0-50CF-BCDF-24C144E8D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4" y="2311558"/>
            <a:ext cx="5475338" cy="3490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2688615"/>
            <a:ext cx="2524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76625" y="2694807"/>
            <a:ext cx="2524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1250" y="2709251"/>
            <a:ext cx="2524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05875" y="2686176"/>
            <a:ext cx="252412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72800" y="6229350"/>
            <a:ext cx="8382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/>
          <p:nvPr/>
        </p:nvSpPr>
        <p:spPr>
          <a:xfrm>
            <a:off x="1704975" y="2974365"/>
            <a:ext cx="63817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E2E8F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01</a:t>
            </a:r>
            <a:endParaRPr/>
          </a:p>
        </p:txBody>
      </p:sp>
      <p:pic>
        <p:nvPicPr>
          <p:cNvPr id="209" name="Google Shape;20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81187" y="3879240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1744027" y="4510420"/>
            <a:ext cx="56007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Upload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1047750" y="5065400"/>
            <a:ext cx="1952625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User uploads photo &amp; details.</a:t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4367212" y="2980557"/>
            <a:ext cx="74295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E2E8F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02</a:t>
            </a:r>
            <a:endParaRPr/>
          </a:p>
        </p:txBody>
      </p:sp>
      <p:pic>
        <p:nvPicPr>
          <p:cNvPr id="213" name="Google Shape;213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57712" y="3885432"/>
            <a:ext cx="3619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/>
        </p:nvSpPr>
        <p:spPr>
          <a:xfrm>
            <a:off x="4428648" y="4516612"/>
            <a:ext cx="620077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Process</a:t>
            </a:r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3905250" y="5071592"/>
            <a:ext cx="166687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FastAPI validates input.</a:t>
            </a:r>
            <a:endParaRPr/>
          </a:p>
        </p:txBody>
      </p:sp>
      <p:sp>
        <p:nvSpPr>
          <p:cNvPr id="216" name="Google Shape;216;p19"/>
          <p:cNvSpPr txBox="1"/>
          <p:nvPr/>
        </p:nvSpPr>
        <p:spPr>
          <a:xfrm>
            <a:off x="7077075" y="2995001"/>
            <a:ext cx="752475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E2E8F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03</a:t>
            </a:r>
            <a:endParaRPr/>
          </a:p>
        </p:txBody>
      </p:sp>
      <p:pic>
        <p:nvPicPr>
          <p:cNvPr id="217" name="Google Shape;217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10437" y="3899876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7078265" y="4531056"/>
            <a:ext cx="750093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Vectorize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6477000" y="5086036"/>
            <a:ext cx="1952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CLIP creates embeddings.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9777412" y="2971926"/>
            <a:ext cx="781050" cy="71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E2E8F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04</a:t>
            </a:r>
            <a:endParaRPr/>
          </a:p>
        </p:txBody>
      </p:sp>
      <p:pic>
        <p:nvPicPr>
          <p:cNvPr id="221" name="Google Shape;221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044112" y="3876801"/>
            <a:ext cx="2476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9"/>
          <p:cNvSpPr txBox="1"/>
          <p:nvPr/>
        </p:nvSpPr>
        <p:spPr>
          <a:xfrm>
            <a:off x="9922906" y="4507981"/>
            <a:ext cx="490061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Match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9291637" y="5062961"/>
            <a:ext cx="17526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Cosine similarity search.</a:t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762000" y="904405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How It Works</a:t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762000" y="1656880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1945069"/>
            <a:ext cx="5095875" cy="43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951259"/>
            <a:ext cx="5095875" cy="434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63275" y="6229350"/>
            <a:ext cx="8477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1047750" y="2459419"/>
            <a:ext cx="47505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60A5F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Real-World AI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1047750" y="2926144"/>
            <a:ext cx="4524375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BFDBFE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Moving beyond theory. This project bridges the gap between academic Deep Learning concepts and practical, everyday utility tools.</a:t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6619875" y="2465609"/>
            <a:ext cx="4750593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Optimized Architecture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6619875" y="2932334"/>
            <a:ext cx="4524375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By using </a:t>
            </a:r>
            <a:r>
              <a:rPr lang="en-US" sz="1425" b="1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Transfer Learning</a:t>
            </a:r>
            <a:r>
              <a:rPr lang="en-US" sz="1425" b="0" i="0" u="none" strike="noStrike" cap="none">
                <a:solidFill>
                  <a:srgbClr val="475569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(pre-trained weights), we achieve high accuracy without the need for massive computational power or expensive GPUs.</a:t>
            </a: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762000" y="904405"/>
            <a:ext cx="112014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F172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Distinctions</a:t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762000" y="1656880"/>
            <a:ext cx="571500" cy="5715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413</Words>
  <Application>Microsoft Office PowerPoint</Application>
  <PresentationFormat>Widescreen</PresentationFormat>
  <Paragraphs>69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 Light</vt:lpstr>
      <vt:lpstr>Plus Jakarta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ANUSHKA RATHOUR</cp:lastModifiedBy>
  <cp:revision>4</cp:revision>
  <dcterms:modified xsi:type="dcterms:W3CDTF">2025-11-30T17:09:48Z</dcterms:modified>
</cp:coreProperties>
</file>